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9_B9617D1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2_6F33848D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17_E53CF2DC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1B_9DE99CD9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16_81969F0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2"/>
  </p:notesMasterIdLst>
  <p:sldIdLst>
    <p:sldId id="256" r:id="rId2"/>
    <p:sldId id="267" r:id="rId3"/>
    <p:sldId id="268" r:id="rId4"/>
    <p:sldId id="266" r:id="rId5"/>
    <p:sldId id="265" r:id="rId6"/>
    <p:sldId id="281" r:id="rId7"/>
    <p:sldId id="269" r:id="rId8"/>
    <p:sldId id="270" r:id="rId9"/>
    <p:sldId id="275" r:id="rId10"/>
    <p:sldId id="276" r:id="rId11"/>
    <p:sldId id="277" r:id="rId12"/>
    <p:sldId id="274" r:id="rId13"/>
    <p:sldId id="272" r:id="rId14"/>
    <p:sldId id="273" r:id="rId15"/>
    <p:sldId id="279" r:id="rId16"/>
    <p:sldId id="280" r:id="rId17"/>
    <p:sldId id="282" r:id="rId18"/>
    <p:sldId id="283" r:id="rId19"/>
    <p:sldId id="271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46C676-D112-500D-B817-E42DC162AAE5}" name="Claudio Schiavella" initials="CS" userId="S::schiavella.1884561@studenti.uniroma1.it::2993cd30-caa5-44ad-a084-ddc1085981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36C"/>
    <a:srgbClr val="A99A66"/>
    <a:srgbClr val="D4CDB4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04" autoAdjust="0"/>
  </p:normalViewPr>
  <p:slideViewPr>
    <p:cSldViewPr snapToGrid="0">
      <p:cViewPr>
        <p:scale>
          <a:sx n="66" d="100"/>
          <a:sy n="66" d="100"/>
        </p:scale>
        <p:origin x="1301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comments/modernComment_112_6F3384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F164A2-26D8-4337-B65B-0D4438F92E1F}" authorId="{2C46C676-D112-500D-B817-E42DC162AAE5}" created="2023-12-16T14:19:19.916">
    <pc:sldMkLst xmlns:pc="http://schemas.microsoft.com/office/powerpoint/2013/main/command">
      <pc:docMk/>
      <pc:sldMk cId="1865647245" sldId="274"/>
    </pc:sldMkLst>
    <p188:txBody>
      <a:bodyPr/>
      <a:lstStyle/>
      <a:p>
        <a:r>
          <a:rPr lang="it-IT"/>
          <a:t>Carmelina</a:t>
        </a:r>
      </a:p>
    </p188:txBody>
  </p188:cm>
</p188:cmLst>
</file>

<file path=ppt/comments/modernComment_116_81969F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B2F830-C622-4DE2-A1A9-19315082CD25}" authorId="{2C46C676-D112-500D-B817-E42DC162AAE5}" created="2023-12-16T14:20:24.261">
    <pc:sldMkLst xmlns:pc="http://schemas.microsoft.com/office/powerpoint/2013/main/command">
      <pc:docMk/>
      <pc:sldMk cId="2174131969" sldId="278"/>
    </pc:sldMkLst>
    <p188:txBody>
      <a:bodyPr/>
      <a:lstStyle/>
      <a:p>
        <a:r>
          <a:rPr lang="it-IT"/>
          <a:t>Nicolò</a:t>
        </a:r>
      </a:p>
    </p188:txBody>
  </p188:cm>
</p188:cmLst>
</file>

<file path=ppt/comments/modernComment_117_E53CF2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0DAB42-8BAE-4365-BFA3-D2547096D0ED}" authorId="{2C46C676-D112-500D-B817-E42DC162AAE5}" created="2023-12-16T14:19:38.544">
    <pc:sldMkLst xmlns:pc="http://schemas.microsoft.com/office/powerpoint/2013/main/command">
      <pc:docMk/>
      <pc:sldMk cId="3845976796" sldId="279"/>
    </pc:sldMkLst>
    <p188:txBody>
      <a:bodyPr/>
      <a:lstStyle/>
      <a:p>
        <a:r>
          <a:rPr lang="it-IT"/>
          <a:t>Nicholas</a:t>
        </a:r>
      </a:p>
    </p188:txBody>
  </p188:cm>
</p188:cmLst>
</file>

<file path=ppt/comments/modernComment_119_B9617D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99C08-AF3F-4282-B59E-2A2C19222E6F}" authorId="{2C46C676-D112-500D-B817-E42DC162AAE5}" created="2023-12-16T14:15:46.573">
    <pc:sldMkLst xmlns:pc="http://schemas.microsoft.com/office/powerpoint/2013/main/command">
      <pc:docMk/>
      <pc:sldMk cId="3110173969" sldId="281"/>
    </pc:sldMkLst>
    <p188:txBody>
      <a:bodyPr/>
      <a:lstStyle/>
      <a:p>
        <a:r>
          <a:rPr lang="it-IT"/>
          <a:t>Claudio</a:t>
        </a:r>
      </a:p>
    </p188:txBody>
  </p188:cm>
</p188:cmLst>
</file>

<file path=ppt/comments/modernComment_11B_9DE99C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6A5799-2AD3-4F2B-8520-95A2D09CA6F0}" authorId="{2C46C676-D112-500D-B817-E42DC162AAE5}" created="2023-12-16T14:19:48.364">
    <pc:sldMkLst xmlns:pc="http://schemas.microsoft.com/office/powerpoint/2013/main/command">
      <pc:docMk/>
      <pc:sldMk cId="2649332953" sldId="283"/>
    </pc:sldMkLst>
    <p188:txBody>
      <a:bodyPr/>
      <a:lstStyle/>
      <a:p>
        <a:r>
          <a:rPr lang="it-IT"/>
          <a:t>Mattia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789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05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87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812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925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92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207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975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93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3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12C6-5F37-427C-8D2D-35EBA91B1E2A}" type="datetime1">
              <a:rPr lang="it-IT" smtClean="0"/>
              <a:t>16/12/2023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4EB5-2644-45AD-81C6-3A9063C97881}" type="datetime1">
              <a:rPr lang="it-IT" smtClean="0"/>
              <a:t>16/12/2023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0076-10E8-49D2-A009-E98AACE9F729}" type="datetime1">
              <a:rPr lang="it-IT" smtClean="0"/>
              <a:t>16/12/2023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D9BFF-3989-4218-8C66-0853D6845198}" type="datetime1">
              <a:rPr lang="it-IT" smtClean="0"/>
              <a:t>16/12/2023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B3AA-1376-4E40-BD24-33C34B0D8A3F}" type="datetime1">
              <a:rPr lang="it-IT" smtClean="0"/>
              <a:t>16/12/2023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1715-21B5-43A1-A179-467A820181AF}" type="datetime1">
              <a:rPr lang="it-IT" smtClean="0"/>
              <a:t>16/12/2023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C85F-06A6-45E6-BF89-860A7F85D57E}" type="datetime1">
              <a:rPr lang="it-IT" smtClean="0"/>
              <a:t>16/12/2023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DE33D-C8F2-4CE6-B886-4B63B1FF18C1}" type="datetime1">
              <a:rPr lang="it-IT" smtClean="0"/>
              <a:t>16/12/2023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F37A-56A5-480A-9420-9F4E9851CBBF}" type="datetime1">
              <a:rPr lang="it-IT" smtClean="0"/>
              <a:t>16/12/2023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F539-F440-4A3C-90E9-6F6D7D5ED467}" type="datetime1">
              <a:rPr lang="it-IT" smtClean="0"/>
              <a:t>16/12/2023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5D0D-39AD-4C8B-8B21-4950319D5E3F}" type="datetime1">
              <a:rPr lang="it-IT" smtClean="0"/>
              <a:t>16/12/2023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4D3F1-ECD1-4443-A914-8CC157B5D626}" type="datetime1">
              <a:rPr lang="it-IT" smtClean="0"/>
              <a:t>16/12/2023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6F33848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6.wdp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8.wdp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8.wdp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E53CF2DC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microsoft.com/office/2007/relationships/hdphoto" Target="../media/hdphoto16.wdp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microsoft.com/office/2007/relationships/hdphoto" Target="../media/hdphoto16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9DE99CD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microsoft.com/office/2007/relationships/hdphoto" Target="../media/hdphoto16.wdp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19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microsoft.com/office/2007/relationships/hdphoto" Target="../media/hdphoto16.wdp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microsoft.com/office/2018/10/relationships/comments" Target="../comments/modernComment_116_81969F01.xml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gif"/><Relationship Id="rId5" Type="http://schemas.microsoft.com/office/2007/relationships/hdphoto" Target="../media/hdphoto16.wdp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38.png"/><Relationship Id="rId18" Type="http://schemas.microsoft.com/office/2007/relationships/hdphoto" Target="../media/hdphoto13.wdp"/><Relationship Id="rId3" Type="http://schemas.microsoft.com/office/2018/10/relationships/comments" Target="../comments/modernComment_119_B9617D11.xml"/><Relationship Id="rId21" Type="http://schemas.openxmlformats.org/officeDocument/2006/relationships/image" Target="../media/image42.png"/><Relationship Id="rId7" Type="http://schemas.openxmlformats.org/officeDocument/2006/relationships/image" Target="../media/image36.png"/><Relationship Id="rId12" Type="http://schemas.openxmlformats.org/officeDocument/2006/relationships/image" Target="../media/image11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microsoft.com/office/2007/relationships/hdphoto" Target="../media/hdphoto12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6.xml"/><Relationship Id="rId6" Type="http://schemas.microsoft.com/office/2007/relationships/hdphoto" Target="../media/hdphoto10.wdp"/><Relationship Id="rId11" Type="http://schemas.openxmlformats.org/officeDocument/2006/relationships/image" Target="../media/image10.png"/><Relationship Id="rId5" Type="http://schemas.openxmlformats.org/officeDocument/2006/relationships/image" Target="../media/image35.png"/><Relationship Id="rId15" Type="http://schemas.openxmlformats.org/officeDocument/2006/relationships/image" Target="../media/image39.png"/><Relationship Id="rId10" Type="http://schemas.openxmlformats.org/officeDocument/2006/relationships/image" Target="../media/image29.svg"/><Relationship Id="rId19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microsoft.com/office/2007/relationships/hdphoto" Target="../media/hdphoto11.wdp"/><Relationship Id="rId22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7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microsoft.com/office/2007/relationships/hdphoto" Target="../media/hdphoto1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microsoft.com/office/2007/relationships/hdphoto" Target="../media/hdphoto1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microsoft.com/office/2007/relationships/hdphoto" Target="../media/hdphoto17.wdp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TTP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0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 err="1">
                <a:solidFill>
                  <a:srgbClr val="A99A66"/>
                </a:solidFill>
              </a:rPr>
              <a:t>Known</a:t>
            </a:r>
            <a:r>
              <a:rPr lang="it-IT" sz="100" b="1" dirty="0">
                <a:solidFill>
                  <a:srgbClr val="A99A66"/>
                </a:solidFill>
              </a:rPr>
              <a:t> writers?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D7C52-CE3B-F036-4BA1-1C89CB46C72E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59261A5-210E-2A53-4881-9D1840B8ECA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anyone ever had a figurine manager?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C778A60-D4D0-9227-4E83-273DEBC8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43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52000" rtlCol="0" anchor="ctr"/>
          <a:lstStyle/>
          <a:p>
            <a:pPr algn="ct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writers?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2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4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6D4A1-E02E-4EE0-2CF4-1475810E5BA4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CE9531-11FC-B922-E3FB-067FD5F8BDAD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would be nice to meet everyone who is passionate about our project, but we are shy.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8F8080B-9296-12BE-E6D8-A395418A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2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o 31">
            <a:extLst>
              <a:ext uri="{FF2B5EF4-FFF2-40B4-BE49-F238E27FC236}">
                <a16:creationId xmlns:a16="http://schemas.microsoft.com/office/drawing/2014/main" id="{6F3481B0-8EB9-A182-3E7B-B61AF10AEE81}"/>
              </a:ext>
            </a:extLst>
          </p:cNvPr>
          <p:cNvGrpSpPr/>
          <p:nvPr/>
        </p:nvGrpSpPr>
        <p:grpSpPr>
          <a:xfrm>
            <a:off x="14716599" y="753666"/>
            <a:ext cx="10091737" cy="5350668"/>
            <a:chOff x="14716599" y="753666"/>
            <a:chExt cx="10091737" cy="5350668"/>
          </a:xfrm>
        </p:grpSpPr>
        <p:sp>
          <p:nvSpPr>
            <p:cNvPr id="29" name="Rettangolo con due angoli in diagonale ritagliati 28">
              <a:extLst>
                <a:ext uri="{FF2B5EF4-FFF2-40B4-BE49-F238E27FC236}">
                  <a16:creationId xmlns:a16="http://schemas.microsoft.com/office/drawing/2014/main" id="{B037893F-F208-5F61-58F6-3C50D353231E}"/>
                </a:ext>
              </a:extLst>
            </p:cNvPr>
            <p:cNvSpPr/>
            <p:nvPr/>
          </p:nvSpPr>
          <p:spPr>
            <a:xfrm>
              <a:off x="14716599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D57F0CC-7B46-79E6-C5FC-731AB0427625}"/>
                </a:ext>
              </a:extLst>
            </p:cNvPr>
            <p:cNvSpPr txBox="1"/>
            <p:nvPr/>
          </p:nvSpPr>
          <p:spPr>
            <a:xfrm>
              <a:off x="15185212" y="1040650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6806141-B908-8370-1A3E-43469CBDE1A2}"/>
              </a:ext>
            </a:extLst>
          </p:cNvPr>
          <p:cNvGrpSpPr/>
          <p:nvPr/>
        </p:nvGrpSpPr>
        <p:grpSpPr>
          <a:xfrm>
            <a:off x="4104308" y="986854"/>
            <a:ext cx="3983385" cy="3846065"/>
            <a:chOff x="1216395" y="771650"/>
            <a:chExt cx="3154127" cy="3045394"/>
          </a:xfrm>
        </p:grpSpPr>
        <p:sp>
          <p:nvSpPr>
            <p:cNvPr id="12" name="Decisione 11">
              <a:extLst>
                <a:ext uri="{FF2B5EF4-FFF2-40B4-BE49-F238E27FC236}">
                  <a16:creationId xmlns:a16="http://schemas.microsoft.com/office/drawing/2014/main" id="{1E36BA77-B376-87AB-8C4B-F892AA1685D2}"/>
                </a:ext>
              </a:extLst>
            </p:cNvPr>
            <p:cNvSpPr/>
            <p:nvPr/>
          </p:nvSpPr>
          <p:spPr>
            <a:xfrm>
              <a:off x="1216395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Known writers?</a:t>
              </a:r>
            </a:p>
          </p:txBody>
        </p:sp>
        <p:sp>
          <p:nvSpPr>
            <p:cNvPr id="13" name="Decisione 12">
              <a:extLst>
                <a:ext uri="{FF2B5EF4-FFF2-40B4-BE49-F238E27FC236}">
                  <a16:creationId xmlns:a16="http://schemas.microsoft.com/office/drawing/2014/main" id="{FFA880D5-1BF5-53B3-9A64-F7349D3062FF}"/>
                </a:ext>
              </a:extLst>
            </p:cNvPr>
            <p:cNvSpPr/>
            <p:nvPr/>
          </p:nvSpPr>
          <p:spPr>
            <a:xfrm>
              <a:off x="2905237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Store state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2" name="Decisione 21">
              <a:extLst>
                <a:ext uri="{FF2B5EF4-FFF2-40B4-BE49-F238E27FC236}">
                  <a16:creationId xmlns:a16="http://schemas.microsoft.com/office/drawing/2014/main" id="{6BFA6A6D-A520-8231-08EF-98F353B7132A}"/>
                </a:ext>
              </a:extLst>
            </p:cNvPr>
            <p:cNvSpPr/>
            <p:nvPr/>
          </p:nvSpPr>
          <p:spPr>
            <a:xfrm>
              <a:off x="2060816" y="771650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Multiple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writers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5" name="Decisione 24">
              <a:extLst>
                <a:ext uri="{FF2B5EF4-FFF2-40B4-BE49-F238E27FC236}">
                  <a16:creationId xmlns:a16="http://schemas.microsoft.com/office/drawing/2014/main" id="{1C0D0C2E-CB2C-4000-D239-04BA26DA04BE}"/>
                </a:ext>
              </a:extLst>
            </p:cNvPr>
            <p:cNvSpPr/>
            <p:nvPr/>
          </p:nvSpPr>
          <p:spPr>
            <a:xfrm>
              <a:off x="2060816" y="2397251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TTP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114B742-08B8-B476-50E8-A8728F8766DE}"/>
              </a:ext>
            </a:extLst>
          </p:cNvPr>
          <p:cNvSpPr>
            <a:spLocks/>
          </p:cNvSpPr>
          <p:nvPr/>
        </p:nvSpPr>
        <p:spPr>
          <a:xfrm>
            <a:off x="5144966" y="4660024"/>
            <a:ext cx="2123501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9C952A0-63C3-368D-049E-E05F7509C41F}"/>
              </a:ext>
            </a:extLst>
          </p:cNvPr>
          <p:cNvSpPr>
            <a:spLocks/>
          </p:cNvSpPr>
          <p:nvPr/>
        </p:nvSpPr>
        <p:spPr>
          <a:xfrm>
            <a:off x="8189370" y="4660024"/>
            <a:ext cx="2406824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cheating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85129E0-1DB8-B35E-962B-3D08D25E461E}"/>
              </a:ext>
            </a:extLst>
          </p:cNvPr>
          <p:cNvSpPr>
            <a:spLocks/>
          </p:cNvSpPr>
          <p:nvPr/>
        </p:nvSpPr>
        <p:spPr>
          <a:xfrm>
            <a:off x="1595807" y="4660023"/>
            <a:ext cx="2628257" cy="600588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22438B7-AB90-2DE6-A1BA-15724A524C55}"/>
              </a:ext>
            </a:extLst>
          </p:cNvPr>
          <p:cNvSpPr>
            <a:spLocks/>
          </p:cNvSpPr>
          <p:nvPr/>
        </p:nvSpPr>
        <p:spPr>
          <a:xfrm>
            <a:off x="3325900" y="2286358"/>
            <a:ext cx="5540201" cy="1530121"/>
          </a:xfrm>
          <a:prstGeom prst="roundRect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Permissionless</a:t>
            </a:r>
            <a:r>
              <a:rPr lang="it-IT" sz="40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 Blockchain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00566F0-AEE4-C1EC-DBBD-6B261A4EC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64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27" grpId="0" animBg="1"/>
      <p:bldP spid="27" grpId="1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B940632-5B75-384A-879C-F100707C32D6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28" name="Rettangolo con due angoli in diagonale ritagliati 27">
              <a:extLst>
                <a:ext uri="{FF2B5EF4-FFF2-40B4-BE49-F238E27FC236}">
                  <a16:creationId xmlns:a16="http://schemas.microsoft.com/office/drawing/2014/main" id="{4FAF02CA-1066-A35F-FB27-AAD9B58BD63C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94CE8FC6-34D4-BF32-9E92-B1D843DB770A}"/>
                </a:ext>
              </a:extLst>
            </p:cNvPr>
            <p:cNvSpPr>
              <a:spLocks/>
            </p:cNvSpPr>
            <p:nvPr/>
          </p:nvSpPr>
          <p:spPr>
            <a:xfrm>
              <a:off x="5144966" y="4660024"/>
              <a:ext cx="2123501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ABFC8CE-5CD1-05AF-54ED-3BAD66E7578F}"/>
                </a:ext>
              </a:extLst>
            </p:cNvPr>
            <p:cNvSpPr>
              <a:spLocks/>
            </p:cNvSpPr>
            <p:nvPr/>
          </p:nvSpPr>
          <p:spPr>
            <a:xfrm>
              <a:off x="8189370" y="4660024"/>
              <a:ext cx="2406824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cheating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4B526A06-9405-2FB3-758B-213623278E6F}"/>
                </a:ext>
              </a:extLst>
            </p:cNvPr>
            <p:cNvSpPr>
              <a:spLocks/>
            </p:cNvSpPr>
            <p:nvPr/>
          </p:nvSpPr>
          <p:spPr>
            <a:xfrm>
              <a:off x="1595807" y="4660023"/>
              <a:ext cx="2628257" cy="600588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Decentralized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3E2988C7-744E-ABE4-C9A2-238B0774798B}"/>
                </a:ext>
              </a:extLst>
            </p:cNvPr>
            <p:cNvSpPr>
              <a:spLocks/>
            </p:cNvSpPr>
            <p:nvPr/>
          </p:nvSpPr>
          <p:spPr>
            <a:xfrm>
              <a:off x="3325900" y="2286358"/>
              <a:ext cx="5540201" cy="1530121"/>
            </a:xfrm>
            <a:prstGeom prst="roundRect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b="1" dirty="0" err="1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Permissionless</a:t>
              </a:r>
              <a:r>
                <a:rPr lang="it-IT" sz="4000" b="1" dirty="0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 Blockchain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6FA9760-C58F-F0FD-B961-CA8A7BE72DA5}"/>
              </a:ext>
            </a:extLst>
          </p:cNvPr>
          <p:cNvGrpSpPr/>
          <p:nvPr/>
        </p:nvGrpSpPr>
        <p:grpSpPr>
          <a:xfrm>
            <a:off x="1050131" y="743030"/>
            <a:ext cx="10091737" cy="5350668"/>
            <a:chOff x="1050131" y="743030"/>
            <a:chExt cx="10091737" cy="5350668"/>
          </a:xfrm>
        </p:grpSpPr>
        <p:sp>
          <p:nvSpPr>
            <p:cNvPr id="34" name="Rettangolo con due angoli in diagonale ritagliati 33">
              <a:extLst>
                <a:ext uri="{FF2B5EF4-FFF2-40B4-BE49-F238E27FC236}">
                  <a16:creationId xmlns:a16="http://schemas.microsoft.com/office/drawing/2014/main" id="{D55B82D0-CE66-68E1-15EC-CA1E3AEBE0B5}"/>
                </a:ext>
              </a:extLst>
            </p:cNvPr>
            <p:cNvSpPr/>
            <p:nvPr/>
          </p:nvSpPr>
          <p:spPr>
            <a:xfrm>
              <a:off x="1050131" y="743030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274093A2-8343-3E35-5711-1AA1DD20D3BD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Immagine 41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DF756100-FD1C-1A3D-16DD-DFE7E9F51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783558" y="1901773"/>
            <a:ext cx="8817589" cy="3708401"/>
          </a:xfrm>
          <a:prstGeom prst="rect">
            <a:avLst/>
          </a:prstGeom>
        </p:spPr>
      </p:pic>
      <p:pic>
        <p:nvPicPr>
          <p:cNvPr id="46" name="Immagine 4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79753E20-2070-B257-1ED9-F48877D3AC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5"/>
          <a:stretch/>
        </p:blipFill>
        <p:spPr>
          <a:xfrm>
            <a:off x="1906564" y="7144984"/>
            <a:ext cx="8378870" cy="397736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37B66C-FC07-83DB-67FD-9B8EFD93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54B070E-BB56-84DE-D148-DB851AD4A4F9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4873E5C7-509E-1F3F-B2D4-A36D9F8F2243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Immagine 14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124FED1A-305B-7A0A-4178-32896F9B11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687202" y="-3846575"/>
            <a:ext cx="8817589" cy="3708401"/>
          </a:xfrm>
          <a:prstGeom prst="rect">
            <a:avLst/>
          </a:prstGeom>
        </p:spPr>
      </p:pic>
      <p:pic>
        <p:nvPicPr>
          <p:cNvPr id="16" name="Immagine 1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33EC3BCE-BF22-5DB0-8779-B90E2C4922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6"/>
          <a:stretch/>
        </p:blipFill>
        <p:spPr>
          <a:xfrm>
            <a:off x="1420147" y="7611666"/>
            <a:ext cx="9351701" cy="3596640"/>
          </a:xfrm>
          <a:prstGeom prst="rect">
            <a:avLst/>
          </a:prstGeom>
        </p:spPr>
      </p:pic>
      <p:pic>
        <p:nvPicPr>
          <p:cNvPr id="17" name="Immagine 1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4C05E28-1382-5636-140F-47337F8D4D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t="127" r="-1" b="45351"/>
          <a:stretch/>
        </p:blipFill>
        <p:spPr>
          <a:xfrm>
            <a:off x="1914525" y="1826895"/>
            <a:ext cx="8370910" cy="397206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CD0624-F262-3940-9C34-D28F144F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F9FCE5DC-83FD-5EFD-520E-8C33C143E0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6"/>
          <a:stretch/>
        </p:blipFill>
        <p:spPr>
          <a:xfrm>
            <a:off x="1514853" y="1960880"/>
            <a:ext cx="9351701" cy="3596640"/>
          </a:xfrm>
          <a:prstGeom prst="rect">
            <a:avLst/>
          </a:prstGeom>
        </p:spPr>
      </p:pic>
      <p:pic>
        <p:nvPicPr>
          <p:cNvPr id="14" name="Immagine 13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C6AF5C7-829F-C895-3451-625D2F80D2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t="127" r="-1" b="45351"/>
          <a:stretch/>
        </p:blipFill>
        <p:spPr>
          <a:xfrm>
            <a:off x="2005248" y="-4318160"/>
            <a:ext cx="8370910" cy="3972069"/>
          </a:xfrm>
          <a:prstGeom prst="rect">
            <a:avLst/>
          </a:prstGeom>
        </p:spPr>
      </p:pic>
      <p:sp>
        <p:nvSpPr>
          <p:cNvPr id="15" name="Rettangolo con due angoli in diagonale ritagliati 14">
            <a:extLst>
              <a:ext uri="{FF2B5EF4-FFF2-40B4-BE49-F238E27FC236}">
                <a16:creationId xmlns:a16="http://schemas.microsoft.com/office/drawing/2014/main" id="{F49129DC-C826-FC89-D2F2-E2A9D2C2BB99}"/>
              </a:ext>
            </a:extLst>
          </p:cNvPr>
          <p:cNvSpPr/>
          <p:nvPr/>
        </p:nvSpPr>
        <p:spPr>
          <a:xfrm>
            <a:off x="129373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6AE260-5075-55DD-CC58-67EA4D5F1044}"/>
              </a:ext>
            </a:extLst>
          </p:cNvPr>
          <p:cNvSpPr txBox="1"/>
          <p:nvPr/>
        </p:nvSpPr>
        <p:spPr>
          <a:xfrm>
            <a:off x="134059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18B2835-516B-AE45-C052-6AA0990F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97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C6AF5C7-829F-C895-3451-625D2F80D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t="127" r="-1" b="45351"/>
          <a:stretch/>
        </p:blipFill>
        <p:spPr>
          <a:xfrm>
            <a:off x="2005248" y="-4318160"/>
            <a:ext cx="8370910" cy="3972069"/>
          </a:xfrm>
          <a:prstGeom prst="rect">
            <a:avLst/>
          </a:prstGeom>
        </p:spPr>
      </p:pic>
      <p:sp>
        <p:nvSpPr>
          <p:cNvPr id="15" name="Rettangolo con due angoli in diagonale ritagliati 14">
            <a:extLst>
              <a:ext uri="{FF2B5EF4-FFF2-40B4-BE49-F238E27FC236}">
                <a16:creationId xmlns:a16="http://schemas.microsoft.com/office/drawing/2014/main" id="{F49129DC-C826-FC89-D2F2-E2A9D2C2BB99}"/>
              </a:ext>
            </a:extLst>
          </p:cNvPr>
          <p:cNvSpPr/>
          <p:nvPr/>
        </p:nvSpPr>
        <p:spPr>
          <a:xfrm>
            <a:off x="129373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6AE260-5075-55DD-CC58-67EA4D5F1044}"/>
              </a:ext>
            </a:extLst>
          </p:cNvPr>
          <p:cNvSpPr txBox="1"/>
          <p:nvPr/>
        </p:nvSpPr>
        <p:spPr>
          <a:xfrm>
            <a:off x="134059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5803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C6AF5C7-829F-C895-3451-625D2F80D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t="127" r="-1" b="45351"/>
          <a:stretch/>
        </p:blipFill>
        <p:spPr>
          <a:xfrm>
            <a:off x="2005248" y="-4318160"/>
            <a:ext cx="8370910" cy="3972069"/>
          </a:xfrm>
          <a:prstGeom prst="rect">
            <a:avLst/>
          </a:prstGeom>
        </p:spPr>
      </p:pic>
      <p:sp>
        <p:nvSpPr>
          <p:cNvPr id="15" name="Rettangolo con due angoli in diagonale ritagliati 14">
            <a:extLst>
              <a:ext uri="{FF2B5EF4-FFF2-40B4-BE49-F238E27FC236}">
                <a16:creationId xmlns:a16="http://schemas.microsoft.com/office/drawing/2014/main" id="{F49129DC-C826-FC89-D2F2-E2A9D2C2BB99}"/>
              </a:ext>
            </a:extLst>
          </p:cNvPr>
          <p:cNvSpPr/>
          <p:nvPr/>
        </p:nvSpPr>
        <p:spPr>
          <a:xfrm>
            <a:off x="129373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6AE260-5075-55DD-CC58-67EA4D5F1044}"/>
              </a:ext>
            </a:extLst>
          </p:cNvPr>
          <p:cNvSpPr txBox="1"/>
          <p:nvPr/>
        </p:nvSpPr>
        <p:spPr>
          <a:xfrm>
            <a:off x="134059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582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C6AF5C7-829F-C895-3451-625D2F80D2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t="127" r="-1" b="45351"/>
          <a:stretch/>
        </p:blipFill>
        <p:spPr>
          <a:xfrm>
            <a:off x="2005248" y="-4318160"/>
            <a:ext cx="8370910" cy="3972069"/>
          </a:xfrm>
          <a:prstGeom prst="rect">
            <a:avLst/>
          </a:prstGeom>
        </p:spPr>
      </p:pic>
      <p:sp>
        <p:nvSpPr>
          <p:cNvPr id="15" name="Rettangolo con due angoli in diagonale ritagliati 14">
            <a:extLst>
              <a:ext uri="{FF2B5EF4-FFF2-40B4-BE49-F238E27FC236}">
                <a16:creationId xmlns:a16="http://schemas.microsoft.com/office/drawing/2014/main" id="{F49129DC-C826-FC89-D2F2-E2A9D2C2BB99}"/>
              </a:ext>
            </a:extLst>
          </p:cNvPr>
          <p:cNvSpPr/>
          <p:nvPr/>
        </p:nvSpPr>
        <p:spPr>
          <a:xfrm>
            <a:off x="129373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6AE260-5075-55DD-CC58-67EA4D5F1044}"/>
              </a:ext>
            </a:extLst>
          </p:cNvPr>
          <p:cNvSpPr txBox="1"/>
          <p:nvPr/>
        </p:nvSpPr>
        <p:spPr>
          <a:xfrm>
            <a:off x="134059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332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3C1F0635-7888-E854-40A4-E0D29ADCFD2D}"/>
              </a:ext>
            </a:extLst>
          </p:cNvPr>
          <p:cNvSpPr/>
          <p:nvPr/>
        </p:nvSpPr>
        <p:spPr>
          <a:xfrm>
            <a:off x="-10627519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C39B1C9-61B5-0FD5-5B58-2C08C9917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6"/>
          <a:stretch/>
        </p:blipFill>
        <p:spPr>
          <a:xfrm>
            <a:off x="-10162798" y="1960880"/>
            <a:ext cx="9351701" cy="359664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5E2F6E3-1466-2CF2-816E-5745254C721A}"/>
              </a:ext>
            </a:extLst>
          </p:cNvPr>
          <p:cNvSpPr txBox="1"/>
          <p:nvPr/>
        </p:nvSpPr>
        <p:spPr>
          <a:xfrm>
            <a:off x="-1015890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E33B42-A19F-24C4-2162-63FDEBF8FAF0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3CBDFA2-BAB5-6EF2-AAA9-51AE28767F12}"/>
              </a:ext>
            </a:extLst>
          </p:cNvPr>
          <p:cNvSpPr/>
          <p:nvPr/>
        </p:nvSpPr>
        <p:spPr>
          <a:xfrm>
            <a:off x="1854476" y="3953302"/>
            <a:ext cx="4445876" cy="1289909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and tasks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40F9592-4915-EEAE-A546-F07E5FC1578F}"/>
              </a:ext>
            </a:extLst>
          </p:cNvPr>
          <p:cNvSpPr/>
          <p:nvPr/>
        </p:nvSpPr>
        <p:spPr>
          <a:xfrm>
            <a:off x="1854476" y="2139091"/>
            <a:ext cx="4445876" cy="1289909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the AI model on chain</a:t>
            </a:r>
          </a:p>
        </p:txBody>
      </p:sp>
      <p:pic>
        <p:nvPicPr>
          <p:cNvPr id="1026" name="Picture 2" descr="How Pepe the Frog became the symbol of China's frustrated youth | Goldthread">
            <a:extLst>
              <a:ext uri="{FF2B5EF4-FFF2-40B4-BE49-F238E27FC236}">
                <a16:creationId xmlns:a16="http://schemas.microsoft.com/office/drawing/2014/main" id="{6A7D4307-5648-5A19-A446-9DAC958A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44" b="99028" l="2266" r="90000">
                        <a14:foregroundMark x1="27500" y1="38472" x2="39844" y2="38056"/>
                        <a14:foregroundMark x1="39844" y1="38056" x2="52969" y2="40278"/>
                        <a14:foregroundMark x1="53906" y1="37361" x2="57734" y2="36944"/>
                        <a14:foregroundMark x1="9531" y1="49444" x2="8594" y2="69722"/>
                        <a14:foregroundMark x1="8594" y1="69722" x2="8750" y2="71250"/>
                        <a14:foregroundMark x1="5234" y1="94722" x2="21719" y2="93056"/>
                        <a14:foregroundMark x1="21719" y1="93056" x2="39766" y2="94306"/>
                        <a14:foregroundMark x1="39766" y1="94306" x2="44531" y2="94028"/>
                        <a14:foregroundMark x1="44531" y1="94028" x2="47344" y2="99028"/>
                        <a14:foregroundMark x1="4766" y1="91806" x2="2266" y2="97917"/>
                        <a14:foregroundMark x1="23125" y1="15417" x2="26563" y2="8056"/>
                        <a14:foregroundMark x1="26563" y1="8056" x2="31250" y2="9444"/>
                        <a14:foregroundMark x1="31250" y1="9444" x2="36250" y2="15694"/>
                        <a14:foregroundMark x1="36250" y1="15694" x2="46484" y2="10694"/>
                        <a14:foregroundMark x1="46484" y1="10694" x2="46719" y2="1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56"/>
          <a:stretch/>
        </p:blipFill>
        <p:spPr bwMode="auto">
          <a:xfrm flipH="1">
            <a:off x="6836134" y="2368455"/>
            <a:ext cx="4305734" cy="3735096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8FC3442-236D-E853-F45D-4ACFCB41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37158E-0300-E223-0C63-3EDF6701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113C35-D77E-82CA-CE66-01006B814653}"/>
              </a:ext>
            </a:extLst>
          </p:cNvPr>
          <p:cNvSpPr txBox="1"/>
          <p:nvPr/>
        </p:nvSpPr>
        <p:spPr>
          <a:xfrm>
            <a:off x="687788" y="560189"/>
            <a:ext cx="10816424" cy="769441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THANK YOU FOR THE ATTENTION!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14E3BE-3F89-CAA7-3190-2D6E26BB69C9}"/>
              </a:ext>
            </a:extLst>
          </p:cNvPr>
          <p:cNvSpPr txBox="1"/>
          <p:nvPr/>
        </p:nvSpPr>
        <p:spPr>
          <a:xfrm>
            <a:off x="1518744" y="1785491"/>
            <a:ext cx="9154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Gotta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catch’em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</a:p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Vote for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ctr"/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candies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kitties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3600" i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338CE65-EA26-61B3-28AE-5446686A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8" y="4923494"/>
            <a:ext cx="2590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A7DD0F0-7A47-F3D5-9A9F-D093C986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40696" y="4955024"/>
            <a:ext cx="2590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ansparent Cat Sticker - Transparent Cat Jump Stickers">
            <a:extLst>
              <a:ext uri="{FF2B5EF4-FFF2-40B4-BE49-F238E27FC236}">
                <a16:creationId xmlns:a16="http://schemas.microsoft.com/office/drawing/2014/main" id="{504014C7-01D6-BB33-5F7B-1FBA9D04E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133" y="4600962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ransparent Cat Sticker - Transparent Cat Jump Stickers">
            <a:extLst>
              <a:ext uri="{FF2B5EF4-FFF2-40B4-BE49-F238E27FC236}">
                <a16:creationId xmlns:a16="http://schemas.microsoft.com/office/drawing/2014/main" id="{E99D54B3-DA67-55F9-BCF4-6A6FC62E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63" y="4619611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ndies Lollipops Sticker - Candies Lollipops Raining Candy Stickers">
            <a:extLst>
              <a:ext uri="{FF2B5EF4-FFF2-40B4-BE49-F238E27FC236}">
                <a16:creationId xmlns:a16="http://schemas.microsoft.com/office/drawing/2014/main" id="{44670347-54A0-6386-1C01-775CFA02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9" y="4282440"/>
            <a:ext cx="4372462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B1435B-6513-C1FA-CFB6-7792FEF4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82904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973DCD-991C-61B7-2ABC-04A89B90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99C532-C5D6-2569-35D9-9C0BDF86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2920" y="4535902"/>
            <a:ext cx="3320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Nicholas Urbanelli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2078401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C29386E-2EA9-106E-B794-39F40471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173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F338DF7E-4AD4-6285-6258-D9AB19435F9E}"/>
              </a:ext>
            </a:extLst>
          </p:cNvPr>
          <p:cNvSpPr>
            <a:spLocks/>
          </p:cNvSpPr>
          <p:nvPr/>
        </p:nvSpPr>
        <p:spPr>
          <a:xfrm>
            <a:off x="12918280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AE95A6D-EB26-A528-C85F-AA956DF60FCA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74E18A4-7301-71FC-628F-A0BFB1F235C3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B9279350-D1CA-3D14-46F8-3CE22EA4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656D10A0-3214-1374-03B5-0677DE67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ECC32713-50E2-BC14-5628-6923D13AC44D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43BC0489-7D52-9D6F-59CF-270AA38DBCE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05FAD9-ABA5-3CD0-19AC-9FAD01C5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BD26141-1A11-E3B1-DC62-DCC21FE78F7E}"/>
              </a:ext>
            </a:extLst>
          </p:cNvPr>
          <p:cNvGrpSpPr/>
          <p:nvPr/>
        </p:nvGrpSpPr>
        <p:grpSpPr>
          <a:xfrm>
            <a:off x="-10818022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EA0CC739-A4D7-8E34-93A4-745DC54E6663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0C133FE-98CB-D4E6-B66D-27FD82FDE516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Immagine 11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5366E89D-6820-558D-47EB-079E1C884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7E3F4290-53C4-C69F-2E33-85D4266A4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892980F6-3F51-91CD-EA04-95A127C9F384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2CC0D4D-167D-5AE5-1DF5-C03BB69816A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88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state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8C8790-966D-CD09-D68C-5E4B03AFE07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554659C-0070-8855-FB77-180754442911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E12868F8-84F6-0DD3-2E5C-A5714A5A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24000" rtlCol="0" anchor="ctr"/>
          <a:lstStyle/>
          <a:p>
            <a:pPr algn="ctr"/>
            <a:r>
              <a:rPr lang="it-IT" sz="31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1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Store state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687E3D-D167-4B97-7AF2-C624E11567F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3ED1B9C-72E7-5AF2-5E85-D74F2F7D3D0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0689C9-0953-7976-85CA-1D133B6F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1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1846</TotalTime>
  <Words>333</Words>
  <Application>Microsoft Office PowerPoint</Application>
  <PresentationFormat>Widescreen</PresentationFormat>
  <Paragraphs>159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69</cp:revision>
  <dcterms:created xsi:type="dcterms:W3CDTF">2023-11-30T16:56:28Z</dcterms:created>
  <dcterms:modified xsi:type="dcterms:W3CDTF">2023-12-16T15:17:03Z</dcterms:modified>
</cp:coreProperties>
</file>